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7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6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2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6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8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47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3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22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4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6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5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1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8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9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6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35C3C9-DC1C-45BB-A22F-C2B5A0B49353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892B19-02CC-4D08-800B-C2FE02C0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32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97" y="-597091"/>
            <a:ext cx="10070224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Опыт работы на платформе РЭШ по развитию функциональной </a:t>
            </a:r>
            <a:r>
              <a:rPr lang="ru-RU" b="1" dirty="0" smtClean="0">
                <a:solidFill>
                  <a:srgbClr val="FF0000"/>
                </a:solidFill>
              </a:rPr>
              <a:t>грамотности.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68" y="612774"/>
            <a:ext cx="98869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01" y="631824"/>
            <a:ext cx="113442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81" y="685800"/>
            <a:ext cx="10668466" cy="52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0" y="601132"/>
            <a:ext cx="11005640" cy="57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9" y="685800"/>
            <a:ext cx="111156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 работы на платформе РЭШ по развитию функциональной грамотности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1" y="498474"/>
            <a:ext cx="10540052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878" y="5656789"/>
            <a:ext cx="6238875" cy="1047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8" y="448148"/>
            <a:ext cx="11254213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</TotalTime>
  <Words>19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Сектор</vt:lpstr>
      <vt:lpstr>Опыт работы на платформе РЭШ по развитию функциональной грамотности.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на платформе РЭШ по развитию функциональной грамотности.</dc:title>
  <dc:creator>Пользователь Windows</dc:creator>
  <cp:lastModifiedBy>Пользователь Windows</cp:lastModifiedBy>
  <cp:revision>2</cp:revision>
  <dcterms:created xsi:type="dcterms:W3CDTF">2022-08-14T18:52:41Z</dcterms:created>
  <dcterms:modified xsi:type="dcterms:W3CDTF">2022-08-16T11:19:37Z</dcterms:modified>
</cp:coreProperties>
</file>